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325" dt="2025-08-20T19:26:37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 varScale="1">
        <p:scale>
          <a:sx n="66" d="100"/>
          <a:sy n="66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0T19:32:21.909" v="7881" actId="14100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0T14:23:23.012" v="7066" actId="20577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0T14:23:23.012" v="7066" actId="2057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13T07:27:30.137" v="2883" actId="14100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12T20:31:35.018" v="2262" actId="14100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12T20:31:38.248" v="2263" actId="14100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12T20:11:48.810" v="2089" actId="1440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12T20:12:58.738" v="2097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12T20:13:51.240" v="2106" actId="1440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12T20:21:34.185" v="2156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13T07:23:36.448" v="2834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mod ord">
        <pc:chgData name="martina castellucci" userId="4e2a8cf5de48ac53" providerId="LiveId" clId="{3378B397-9194-42D1-B93B-7D2E57F6BBD4}" dt="2025-08-12T21:30:41.034" v="2643"/>
        <pc:sldMkLst>
          <pc:docMk/>
          <pc:sldMk cId="3900983208" sldId="258"/>
        </pc:sldMkLst>
        <pc:spChg chg="mod">
          <ac:chgData name="martina castellucci" userId="4e2a8cf5de48ac53" providerId="LiveId" clId="{3378B397-9194-42D1-B93B-7D2E57F6BBD4}" dt="2025-08-12T18:17:48.087" v="853" actId="121"/>
          <ac:spMkLst>
            <pc:docMk/>
            <pc:sldMk cId="3900983208" sldId="258"/>
            <ac:spMk id="2" creationId="{9E271E75-E598-5349-B31C-ACF8414DB562}"/>
          </ac:spMkLst>
        </pc:spChg>
        <pc:spChg chg="mod">
          <ac:chgData name="martina castellucci" userId="4e2a8cf5de48ac53" providerId="LiveId" clId="{3378B397-9194-42D1-B93B-7D2E57F6BBD4}" dt="2025-08-12T18:14:05.011" v="842" actId="207"/>
          <ac:spMkLst>
            <pc:docMk/>
            <pc:sldMk cId="3900983208" sldId="258"/>
            <ac:spMk id="4" creationId="{A528991F-2F78-7F4C-8CAE-383F040B4196}"/>
          </ac:spMkLst>
        </pc:spChg>
        <pc:spChg chg="mod">
          <ac:chgData name="martina castellucci" userId="4e2a8cf5de48ac53" providerId="LiveId" clId="{3378B397-9194-42D1-B93B-7D2E57F6BBD4}" dt="2025-08-12T18:17:21.756" v="850" actId="207"/>
          <ac:spMkLst>
            <pc:docMk/>
            <pc:sldMk cId="3900983208" sldId="258"/>
            <ac:spMk id="5" creationId="{A619CB52-6BE6-CF4B-976D-4051F34C68E9}"/>
          </ac:spMkLst>
        </pc:spChg>
        <pc:graphicFrameChg chg="add mod modGraphic">
          <ac:chgData name="martina castellucci" userId="4e2a8cf5de48ac53" providerId="LiveId" clId="{3378B397-9194-42D1-B93B-7D2E57F6BBD4}" dt="2025-08-12T18:47:57.993" v="901" actId="20577"/>
          <ac:graphicFrameMkLst>
            <pc:docMk/>
            <pc:sldMk cId="3900983208" sldId="258"/>
            <ac:graphicFrameMk id="24" creationId="{985AB6B9-01E9-A4A9-79A8-7B1E4535940A}"/>
          </ac:graphicFrameMkLst>
        </pc:graphicFrameChg>
        <pc:picChg chg="add mod">
          <ac:chgData name="martina castellucci" userId="4e2a8cf5de48ac53" providerId="LiveId" clId="{3378B397-9194-42D1-B93B-7D2E57F6BBD4}" dt="2025-08-12T14:03:49.282" v="838" actId="1076"/>
          <ac:picMkLst>
            <pc:docMk/>
            <pc:sldMk cId="3900983208" sldId="258"/>
            <ac:picMk id="26" creationId="{27720A84-8881-39B2-116E-A62B98ACA2BA}"/>
          </ac:picMkLst>
        </pc:picChg>
        <pc:picChg chg="add mod">
          <ac:chgData name="martina castellucci" userId="4e2a8cf5de48ac53" providerId="LiveId" clId="{3378B397-9194-42D1-B93B-7D2E57F6BBD4}" dt="2025-08-12T14:03:45.653" v="837" actId="1076"/>
          <ac:picMkLst>
            <pc:docMk/>
            <pc:sldMk cId="3900983208" sldId="258"/>
            <ac:picMk id="28" creationId="{F047C02C-FB76-A867-F454-E2872D47767B}"/>
          </ac:picMkLst>
        </pc:picChg>
        <pc:cxnChg chg="mod">
          <ac:chgData name="martina castellucci" userId="4e2a8cf5de48ac53" providerId="LiveId" clId="{3378B397-9194-42D1-B93B-7D2E57F6BBD4}" dt="2025-08-12T18:18:30.478" v="855" actId="1076"/>
          <ac:cxnSpMkLst>
            <pc:docMk/>
            <pc:sldMk cId="3900983208" sldId="258"/>
            <ac:cxnSpMk id="10" creationId="{CC0B2BD0-1A4D-8148-BACF-619D22F28A64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3:33.387" v="7613" actId="20577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">
          <ac:chgData name="martina castellucci" userId="4e2a8cf5de48ac53" providerId="LiveId" clId="{3378B397-9194-42D1-B93B-7D2E57F6BBD4}" dt="2025-08-20T14:27:24.850" v="7068"/>
          <ac:spMkLst>
            <pc:docMk/>
            <pc:sldMk cId="3667541488" sldId="259"/>
            <ac:spMk id="3" creationId="{53A6AC11-7DF0-C451-5F0C-EE3F1268E990}"/>
          </ac:spMkLst>
        </pc:spChg>
        <pc:spChg chg="add mod">
          <ac:chgData name="martina castellucci" userId="4e2a8cf5de48ac53" providerId="LiveId" clId="{3378B397-9194-42D1-B93B-7D2E57F6BBD4}" dt="2025-08-20T14:49:52.999" v="7320" actId="255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27:40.934" v="7073" actId="1076"/>
          <ac:spMkLst>
            <pc:docMk/>
            <pc:sldMk cId="3667541488" sldId="259"/>
            <ac:spMk id="5" creationId="{F141E135-0D80-E067-5178-F798950BA9C3}"/>
          </ac:spMkLst>
        </pc:spChg>
        <pc:spChg chg="add">
          <ac:chgData name="martina castellucci" userId="4e2a8cf5de48ac53" providerId="LiveId" clId="{3378B397-9194-42D1-B93B-7D2E57F6BBD4}" dt="2025-08-20T14:29:06.455" v="7200"/>
          <ac:spMkLst>
            <pc:docMk/>
            <pc:sldMk cId="3667541488" sldId="259"/>
            <ac:spMk id="7" creationId="{66664B80-EFDA-9C09-64A2-12500C755AE6}"/>
          </ac:spMkLst>
        </pc:spChg>
        <pc:spChg chg="add mod">
          <ac:chgData name="martina castellucci" userId="4e2a8cf5de48ac53" providerId="LiveId" clId="{3378B397-9194-42D1-B93B-7D2E57F6BBD4}" dt="2025-08-20T14:29:14.439" v="7203"/>
          <ac:spMkLst>
            <pc:docMk/>
            <pc:sldMk cId="3667541488" sldId="259"/>
            <ac:spMk id="8" creationId="{6027C49B-306D-4614-F0DB-1F805CD25C31}"/>
          </ac:spMkLst>
        </pc:spChg>
        <pc:spChg chg="add del">
          <ac:chgData name="martina castellucci" userId="4e2a8cf5de48ac53" providerId="LiveId" clId="{3378B397-9194-42D1-B93B-7D2E57F6BBD4}" dt="2025-08-20T14:29:28.043" v="7208" actId="478"/>
          <ac:spMkLst>
            <pc:docMk/>
            <pc:sldMk cId="3667541488" sldId="259"/>
            <ac:spMk id="10" creationId="{9B29A06E-5122-195F-9F36-59E487031E86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picChg chg="add mod">
          <ac:chgData name="martina castellucci" userId="4e2a8cf5de48ac53" providerId="LiveId" clId="{3378B397-9194-42D1-B93B-7D2E57F6BBD4}" dt="2025-08-12T21:25:34.329" v="2613" actId="1076"/>
          <ac:picMkLst>
            <pc:docMk/>
            <pc:sldMk cId="3667541488" sldId="259"/>
            <ac:picMk id="9" creationId="{B82232B4-17BE-1800-F830-DEA2793249BB}"/>
          </ac:picMkLst>
        </pc:picChg>
        <pc:picChg chg="add mod">
          <ac:chgData name="martina castellucci" userId="4e2a8cf5de48ac53" providerId="LiveId" clId="{3378B397-9194-42D1-B93B-7D2E57F6BBD4}" dt="2025-08-12T21:25:16.748" v="2609" actId="1076"/>
          <ac:picMkLst>
            <pc:docMk/>
            <pc:sldMk cId="3667541488" sldId="259"/>
            <ac:picMk id="13" creationId="{FA892759-EAF4-F25B-1869-27C53587C9FB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4:40.324" v="7618" actId="5793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13T07:21:22.268" v="2810" actId="1076"/>
          <ac:spMkLst>
            <pc:docMk/>
            <pc:sldMk cId="2357807059" sldId="260"/>
            <ac:spMk id="2" creationId="{942667E2-58A9-0441-B056-3C59619E2D93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0T14:51:13.845" v="7329" actId="1076"/>
          <ac:spMkLst>
            <pc:docMk/>
            <pc:sldMk cId="2357807059" sldId="260"/>
            <ac:spMk id="9" creationId="{ACC3B838-48EA-C7F2-DB6C-5BBCE920F112}"/>
          </ac:spMkLst>
        </pc:spChg>
        <pc:spChg chg="add del mod">
          <ac:chgData name="martina castellucci" userId="4e2a8cf5de48ac53" providerId="LiveId" clId="{3378B397-9194-42D1-B93B-7D2E57F6BBD4}" dt="2025-08-20T14:38:53.964" v="7247"/>
          <ac:spMkLst>
            <pc:docMk/>
            <pc:sldMk cId="2357807059" sldId="260"/>
            <ac:spMk id="14" creationId="{BC1AA07D-71F3-B574-15AF-2B184212D243}"/>
          </ac:spMkLst>
        </pc:spChg>
        <pc:spChg chg="add mod">
          <ac:chgData name="martina castellucci" userId="4e2a8cf5de48ac53" providerId="LiveId" clId="{3378B397-9194-42D1-B93B-7D2E57F6BBD4}" dt="2025-08-20T14:51:24.050" v="7331" actId="14100"/>
          <ac:spMkLst>
            <pc:docMk/>
            <pc:sldMk cId="2357807059" sldId="260"/>
            <ac:spMk id="20" creationId="{82680D79-5800-EEEE-7A9E-AB34347CDC98}"/>
          </ac:spMkLst>
        </pc:spChg>
        <pc:picChg chg="add del mod">
          <ac:chgData name="martina castellucci" userId="4e2a8cf5de48ac53" providerId="LiveId" clId="{3378B397-9194-42D1-B93B-7D2E57F6BBD4}" dt="2025-08-20T14:17:42.975" v="7033" actId="478"/>
          <ac:picMkLst>
            <pc:docMk/>
            <pc:sldMk cId="2357807059" sldId="260"/>
            <ac:picMk id="6" creationId="{50E2A9D3-6358-A136-877E-4959DC5D8C1C}"/>
          </ac:picMkLst>
        </pc:picChg>
        <pc:picChg chg="add mod">
          <ac:chgData name="martina castellucci" userId="4e2a8cf5de48ac53" providerId="LiveId" clId="{3378B397-9194-42D1-B93B-7D2E57F6BBD4}" dt="2025-08-20T14:41:49.764" v="7280" actId="14100"/>
          <ac:picMkLst>
            <pc:docMk/>
            <pc:sldMk cId="2357807059" sldId="260"/>
            <ac:picMk id="8" creationId="{377AFBBF-CF45-9B2D-4231-15271098E178}"/>
          </ac:picMkLst>
        </pc:picChg>
        <pc:picChg chg="add del mod">
          <ac:chgData name="martina castellucci" userId="4e2a8cf5de48ac53" providerId="LiveId" clId="{3378B397-9194-42D1-B93B-7D2E57F6BBD4}" dt="2025-08-20T14:17:17.900" v="7024" actId="478"/>
          <ac:picMkLst>
            <pc:docMk/>
            <pc:sldMk cId="2357807059" sldId="260"/>
            <ac:picMk id="17" creationId="{EF882471-3C01-E9D5-2239-B12DC9B29823}"/>
          </ac:picMkLst>
        </pc:picChg>
        <pc:picChg chg="add mod">
          <ac:chgData name="martina castellucci" userId="4e2a8cf5de48ac53" providerId="LiveId" clId="{3378B397-9194-42D1-B93B-7D2E57F6BBD4}" dt="2025-08-20T15:13:44.106" v="7466" actId="14100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13T07:48:16.482" v="3068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0T13:05:45.624" v="5299" actId="20577"/>
        <pc:sldMkLst>
          <pc:docMk/>
          <pc:sldMk cId="1122741071" sldId="262"/>
        </pc:sldMkLst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12T21:10:05.346" v="2548" actId="1076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13T07:20:06.921" v="2800" actId="14100"/>
          <ac:picMkLst>
            <pc:docMk/>
            <pc:sldMk cId="1122741071" sldId="262"/>
            <ac:picMk id="14" creationId="{64710D95-44B1-41A9-2EB5-08137658D87F}"/>
          </ac:picMkLst>
        </pc:picChg>
        <pc:picChg chg="add mod">
          <ac:chgData name="martina castellucci" userId="4e2a8cf5de48ac53" providerId="LiveId" clId="{3378B397-9194-42D1-B93B-7D2E57F6BBD4}" dt="2025-08-12T21:10:16.644" v="2551" actId="1076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0T17:29:55.198" v="7664" actId="20577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add">
          <ac:chgData name="martina castellucci" userId="4e2a8cf5de48ac53" providerId="LiveId" clId="{3378B397-9194-42D1-B93B-7D2E57F6BBD4}" dt="2025-08-20T15:19:30.542" v="7469"/>
          <ac:spMkLst>
            <pc:docMk/>
            <pc:sldMk cId="531064335" sldId="264"/>
            <ac:spMk id="3" creationId="{9A3FA3D0-A0C8-1A6B-776A-0FB490251B8A}"/>
          </ac:spMkLst>
        </pc:spChg>
        <pc:spChg chg="add">
          <ac:chgData name="martina castellucci" userId="4e2a8cf5de48ac53" providerId="LiveId" clId="{3378B397-9194-42D1-B93B-7D2E57F6BBD4}" dt="2025-08-20T15:19:37.241" v="7472"/>
          <ac:spMkLst>
            <pc:docMk/>
            <pc:sldMk cId="531064335" sldId="264"/>
            <ac:spMk id="4" creationId="{1B8DC90A-DEA4-5184-79F2-6323012F735F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0T17:29:55.198" v="7664" actId="20577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0T15:27:46.159" v="7514" actId="1076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0T19:32:21.909" v="7881" actId="14100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20T19:24:25.981" v="7859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del mod">
          <ac:chgData name="martina castellucci" userId="4e2a8cf5de48ac53" providerId="LiveId" clId="{3378B397-9194-42D1-B93B-7D2E57F6BBD4}" dt="2025-08-20T19:14:39.754" v="7747" actId="478"/>
          <ac:spMkLst>
            <pc:docMk/>
            <pc:sldMk cId="4034961759" sldId="265"/>
            <ac:spMk id="17" creationId="{13C0C411-7038-2BC8-2FA0-BD39D5EADD50}"/>
          </ac:spMkLst>
        </pc:spChg>
        <pc:spChg chg="add del">
          <ac:chgData name="martina castellucci" userId="4e2a8cf5de48ac53" providerId="LiveId" clId="{3378B397-9194-42D1-B93B-7D2E57F6BBD4}" dt="2025-08-20T19:18:02.721" v="7781" actId="478"/>
          <ac:spMkLst>
            <pc:docMk/>
            <pc:sldMk cId="4034961759" sldId="265"/>
            <ac:spMk id="21" creationId="{DB606AEF-E6B0-2D66-5A7F-CB4F47DC4E61}"/>
          </ac:spMkLst>
        </pc:spChg>
        <pc:spChg chg="add del mod">
          <ac:chgData name="martina castellucci" userId="4e2a8cf5de48ac53" providerId="LiveId" clId="{3378B397-9194-42D1-B93B-7D2E57F6BBD4}" dt="2025-08-20T19:19:57.735" v="7799" actId="478"/>
          <ac:spMkLst>
            <pc:docMk/>
            <pc:sldMk cId="4034961759" sldId="265"/>
            <ac:spMk id="22" creationId="{75312FF1-F7B5-0408-48FD-D192B6872713}"/>
          </ac:spMkLst>
        </pc:spChg>
        <pc:spChg chg="add del mod">
          <ac:chgData name="martina castellucci" userId="4e2a8cf5de48ac53" providerId="LiveId" clId="{3378B397-9194-42D1-B93B-7D2E57F6BBD4}" dt="2025-08-20T19:19:56.265" v="7798" actId="478"/>
          <ac:spMkLst>
            <pc:docMk/>
            <pc:sldMk cId="4034961759" sldId="265"/>
            <ac:spMk id="23" creationId="{8454242F-0F2B-C25C-8334-E1697B574203}"/>
          </ac:spMkLst>
        </pc:spChg>
        <pc:spChg chg="add mod">
          <ac:chgData name="martina castellucci" userId="4e2a8cf5de48ac53" providerId="LiveId" clId="{3378B397-9194-42D1-B93B-7D2E57F6BBD4}" dt="2025-08-20T19:22:23.374" v="7830" actId="2711"/>
          <ac:spMkLst>
            <pc:docMk/>
            <pc:sldMk cId="4034961759" sldId="265"/>
            <ac:spMk id="24" creationId="{1A57916E-EF72-2522-CAC0-45749038138B}"/>
          </ac:spMkLst>
        </pc:spChg>
        <pc:spChg chg="add del mod">
          <ac:chgData name="martina castellucci" userId="4e2a8cf5de48ac53" providerId="LiveId" clId="{3378B397-9194-42D1-B93B-7D2E57F6BBD4}" dt="2025-08-20T19:20:38.545" v="7809" actId="478"/>
          <ac:spMkLst>
            <pc:docMk/>
            <pc:sldMk cId="4034961759" sldId="265"/>
            <ac:spMk id="25" creationId="{8C488143-270F-2ABA-F5F8-FEFA2DE986E1}"/>
          </ac:spMkLst>
        </pc:spChg>
        <pc:spChg chg="add mod">
          <ac:chgData name="martina castellucci" userId="4e2a8cf5de48ac53" providerId="LiveId" clId="{3378B397-9194-42D1-B93B-7D2E57F6BBD4}" dt="2025-08-20T19:24:51.126" v="7861" actId="1076"/>
          <ac:spMkLst>
            <pc:docMk/>
            <pc:sldMk cId="4034961759" sldId="265"/>
            <ac:spMk id="26" creationId="{0145F54A-95E7-BFF3-318D-23A2E6DDE365}"/>
          </ac:spMkLst>
        </pc:spChg>
        <pc:spChg chg="add del mod">
          <ac:chgData name="martina castellucci" userId="4e2a8cf5de48ac53" providerId="LiveId" clId="{3378B397-9194-42D1-B93B-7D2E57F6BBD4}" dt="2025-08-20T19:21:34.687" v="7822" actId="478"/>
          <ac:spMkLst>
            <pc:docMk/>
            <pc:sldMk cId="4034961759" sldId="265"/>
            <ac:spMk id="27" creationId="{2FFD2162-266D-CD06-FF27-0E1C03B6B6F6}"/>
          </ac:spMkLst>
        </pc:spChg>
        <pc:spChg chg="add mod">
          <ac:chgData name="martina castellucci" userId="4e2a8cf5de48ac53" providerId="LiveId" clId="{3378B397-9194-42D1-B93B-7D2E57F6BBD4}" dt="2025-08-20T19:24:56.107" v="7862" actId="1076"/>
          <ac:spMkLst>
            <pc:docMk/>
            <pc:sldMk cId="4034961759" sldId="265"/>
            <ac:spMk id="29" creationId="{137AB38D-61E8-BA9C-C6EF-8F4C4B62FF0E}"/>
          </ac:spMkLst>
        </pc:spChg>
        <pc:spChg chg="add mod">
          <ac:chgData name="martina castellucci" userId="4e2a8cf5de48ac53" providerId="LiveId" clId="{3378B397-9194-42D1-B93B-7D2E57F6BBD4}" dt="2025-08-20T19:22:49.708" v="7837" actId="1076"/>
          <ac:spMkLst>
            <pc:docMk/>
            <pc:sldMk cId="4034961759" sldId="265"/>
            <ac:spMk id="30" creationId="{36525DD6-7BFB-DBCE-D6F4-45873D9BD466}"/>
          </ac:spMkLst>
        </pc:spChg>
        <pc:spChg chg="add del mod">
          <ac:chgData name="martina castellucci" userId="4e2a8cf5de48ac53" providerId="LiveId" clId="{3378B397-9194-42D1-B93B-7D2E57F6BBD4}" dt="2025-08-20T19:29:56.177" v="7876" actId="478"/>
          <ac:spMkLst>
            <pc:docMk/>
            <pc:sldMk cId="4034961759" sldId="265"/>
            <ac:spMk id="32" creationId="{B53AE975-AD19-DEFE-B000-1D8640973230}"/>
          </ac:spMkLst>
        </pc:spChg>
        <pc:spChg chg="add mod">
          <ac:chgData name="martina castellucci" userId="4e2a8cf5de48ac53" providerId="LiveId" clId="{3378B397-9194-42D1-B93B-7D2E57F6BBD4}" dt="2025-08-20T19:30:01.223" v="7877" actId="1076"/>
          <ac:spMkLst>
            <pc:docMk/>
            <pc:sldMk cId="4034961759" sldId="265"/>
            <ac:spMk id="34" creationId="{18A60E64-3FB3-233F-4A6B-2134ADEA7F1F}"/>
          </ac:spMkLst>
        </pc:spChg>
        <pc:spChg chg="add mod">
          <ac:chgData name="martina castellucci" userId="4e2a8cf5de48ac53" providerId="LiveId" clId="{3378B397-9194-42D1-B93B-7D2E57F6BBD4}" dt="2025-08-20T19:26:28.265" v="7865" actId="1076"/>
          <ac:spMkLst>
            <pc:docMk/>
            <pc:sldMk cId="4034961759" sldId="265"/>
            <ac:spMk id="36" creationId="{FB8833E3-037A-C349-8C8E-C0A5BCAB88A5}"/>
          </ac:spMkLst>
        </pc:spChg>
        <pc:spChg chg="add mod">
          <ac:chgData name="martina castellucci" userId="4e2a8cf5de48ac53" providerId="LiveId" clId="{3378B397-9194-42D1-B93B-7D2E57F6BBD4}" dt="2025-08-20T19:26:33.761" v="7866" actId="1076"/>
          <ac:spMkLst>
            <pc:docMk/>
            <pc:sldMk cId="4034961759" sldId="265"/>
            <ac:spMk id="38" creationId="{2BCA6F09-A464-7A23-344E-19D6009E1FB2}"/>
          </ac:spMkLst>
        </pc:spChg>
        <pc:spChg chg="add del mod ord">
          <ac:chgData name="martina castellucci" userId="4e2a8cf5de48ac53" providerId="LiveId" clId="{3378B397-9194-42D1-B93B-7D2E57F6BBD4}" dt="2025-08-20T19:09:33.609" v="7680" actId="931"/>
          <ac:spMkLst>
            <pc:docMk/>
            <pc:sldMk cId="4034961759" sldId="265"/>
            <ac:spMk id="39" creationId="{5C70C886-6ECA-A989-F4A4-850518271E45}"/>
          </ac:spMkLst>
        </pc:spChg>
        <pc:spChg chg="add mod">
          <ac:chgData name="martina castellucci" userId="4e2a8cf5de48ac53" providerId="LiveId" clId="{3378B397-9194-42D1-B93B-7D2E57F6BBD4}" dt="2025-08-20T19:26:51.242" v="7871" actId="1076"/>
          <ac:spMkLst>
            <pc:docMk/>
            <pc:sldMk cId="4034961759" sldId="265"/>
            <ac:spMk id="40" creationId="{869BFEFA-6828-8233-0DCD-C373F272048E}"/>
          </ac:spMkLst>
        </pc:spChg>
        <pc:spChg chg="add del mod">
          <ac:chgData name="martina castellucci" userId="4e2a8cf5de48ac53" providerId="LiveId" clId="{3378B397-9194-42D1-B93B-7D2E57F6BBD4}" dt="2025-08-20T19:12:12.974" v="7716" actId="478"/>
          <ac:spMkLst>
            <pc:docMk/>
            <pc:sldMk cId="4034961759" sldId="265"/>
            <ac:spMk id="44" creationId="{E02C731B-48FC-B767-4F63-721E5864EBE6}"/>
          </ac:spMkLst>
        </pc:spChg>
        <pc:picChg chg="add del mod">
          <ac:chgData name="martina castellucci" userId="4e2a8cf5de48ac53" providerId="LiveId" clId="{3378B397-9194-42D1-B93B-7D2E57F6BBD4}" dt="2025-08-20T18:55:28.544" v="7672" actId="478"/>
          <ac:picMkLst>
            <pc:docMk/>
            <pc:sldMk cId="4034961759" sldId="265"/>
            <ac:picMk id="6" creationId="{28A6AAB3-51CD-B5D5-1A96-5EB9BDCE8DD9}"/>
          </ac:picMkLst>
        </pc:picChg>
        <pc:picChg chg="add del mod">
          <ac:chgData name="martina castellucci" userId="4e2a8cf5de48ac53" providerId="LiveId" clId="{3378B397-9194-42D1-B93B-7D2E57F6BBD4}" dt="2025-08-20T19:09:34.883" v="7683" actId="478"/>
          <ac:picMkLst>
            <pc:docMk/>
            <pc:sldMk cId="4034961759" sldId="265"/>
            <ac:picMk id="8" creationId="{BC302FAC-619F-93C8-109C-B50222423C33}"/>
          </ac:picMkLst>
        </pc:picChg>
        <pc:picChg chg="add mod">
          <ac:chgData name="martina castellucci" userId="4e2a8cf5de48ac53" providerId="LiveId" clId="{3378B397-9194-42D1-B93B-7D2E57F6BBD4}" dt="2025-08-20T19:17:16.218" v="7777" actId="1076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20T19:17:27.532" v="7779" actId="1076"/>
          <ac:picMkLst>
            <pc:docMk/>
            <pc:sldMk cId="4034961759" sldId="265"/>
            <ac:picMk id="12" creationId="{6A0EEFD5-5D74-6984-34D1-DD55AF0E3958}"/>
          </ac:picMkLst>
        </pc:picChg>
        <pc:picChg chg="add del mod">
          <ac:chgData name="martina castellucci" userId="4e2a8cf5de48ac53" providerId="LiveId" clId="{3378B397-9194-42D1-B93B-7D2E57F6BBD4}" dt="2025-08-20T19:14:33.909" v="7745" actId="478"/>
          <ac:picMkLst>
            <pc:docMk/>
            <pc:sldMk cId="4034961759" sldId="265"/>
            <ac:picMk id="15" creationId="{56EF1421-588A-875B-5622-21E9757BB471}"/>
          </ac:picMkLst>
        </pc:picChg>
        <pc:picChg chg="add mod">
          <ac:chgData name="martina castellucci" userId="4e2a8cf5de48ac53" providerId="LiveId" clId="{3378B397-9194-42D1-B93B-7D2E57F6BBD4}" dt="2025-08-20T19:32:21.909" v="7881" actId="14100"/>
          <ac:picMkLst>
            <pc:docMk/>
            <pc:sldMk cId="4034961759" sldId="265"/>
            <ac:picMk id="18" creationId="{6B3D9D30-D81A-488F-A232-A45DD3DEB227}"/>
          </ac:picMkLst>
        </pc:picChg>
        <pc:picChg chg="add mod">
          <ac:chgData name="martina castellucci" userId="4e2a8cf5de48ac53" providerId="LiveId" clId="{3378B397-9194-42D1-B93B-7D2E57F6BBD4}" dt="2025-08-20T19:16:44.725" v="7768" actId="1076"/>
          <ac:picMkLst>
            <pc:docMk/>
            <pc:sldMk cId="4034961759" sldId="265"/>
            <ac:picMk id="19" creationId="{684DBBB0-EC07-9F35-E810-43341E739523}"/>
          </ac:picMkLst>
        </pc:picChg>
        <pc:picChg chg="add mod">
          <ac:chgData name="martina castellucci" userId="4e2a8cf5de48ac53" providerId="LiveId" clId="{3378B397-9194-42D1-B93B-7D2E57F6BBD4}" dt="2025-08-20T19:16:49.397" v="7770" actId="1076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20T19:17:10.071" v="7776" actId="1076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20T19:16:56.135" v="7772" actId="1076"/>
          <ac:picMkLst>
            <pc:docMk/>
            <pc:sldMk cId="4034961759" sldId="265"/>
            <ac:picMk id="31" creationId="{6C8FCFCC-27E6-A0DA-6919-F95FEDA12273}"/>
          </ac:picMkLst>
        </pc:picChg>
        <pc:picChg chg="add del mod">
          <ac:chgData name="martina castellucci" userId="4e2a8cf5de48ac53" providerId="LiveId" clId="{3378B397-9194-42D1-B93B-7D2E57F6BBD4}" dt="2025-08-20T19:15:32.514" v="7755" actId="478"/>
          <ac:picMkLst>
            <pc:docMk/>
            <pc:sldMk cId="4034961759" sldId="265"/>
            <ac:picMk id="33" creationId="{35CF459D-ABB0-89E6-4029-78221A3D242E}"/>
          </ac:picMkLst>
        </pc:picChg>
        <pc:picChg chg="add mod">
          <ac:chgData name="martina castellucci" userId="4e2a8cf5de48ac53" providerId="LiveId" clId="{3378B397-9194-42D1-B93B-7D2E57F6BBD4}" dt="2025-08-20T19:16:51.146" v="7771" actId="1076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20T19:17:04.470" v="7773" actId="1076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20T19:12:46.388" v="7726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0T15:55:37.363" v="7626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">
          <ac:chgData name="martina castellucci" userId="4e2a8cf5de48ac53" providerId="LiveId" clId="{3378B397-9194-42D1-B93B-7D2E57F6BBD4}" dt="2025-08-20T15:13:24.593" v="7465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0T14:59:43.069" v="7393" actId="1076"/>
          <ac:spMkLst>
            <pc:docMk/>
            <pc:sldMk cId="1703414946" sldId="266"/>
            <ac:spMk id="14" creationId="{3A0A0715-2F0B-236B-CB96-DC85B1A42371}"/>
          </ac:spMkLst>
        </pc:spChg>
        <pc:picChg chg="add del mod">
          <ac:chgData name="martina castellucci" userId="4e2a8cf5de48ac53" providerId="LiveId" clId="{3378B397-9194-42D1-B93B-7D2E57F6BBD4}" dt="2025-08-20T14:22:14.605" v="7064" actId="478"/>
          <ac:picMkLst>
            <pc:docMk/>
            <pc:sldMk cId="1703414946" sldId="266"/>
            <ac:picMk id="6" creationId="{FBD9958E-3A3E-FAFE-93E1-40E0DC177A47}"/>
          </ac:picMkLst>
        </pc:picChg>
        <pc:picChg chg="add mod">
          <ac:chgData name="martina castellucci" userId="4e2a8cf5de48ac53" providerId="LiveId" clId="{3378B397-9194-42D1-B93B-7D2E57F6BBD4}" dt="2025-08-20T15:06:24.235" v="7404" actId="14100"/>
          <ac:picMkLst>
            <pc:docMk/>
            <pc:sldMk cId="1703414946" sldId="266"/>
            <ac:picMk id="7" creationId="{07545D29-587F-DB15-634A-BAAB89276169}"/>
          </ac:picMkLst>
        </pc:picChg>
        <pc:picChg chg="add del mod">
          <ac:chgData name="martina castellucci" userId="4e2a8cf5de48ac53" providerId="LiveId" clId="{3378B397-9194-42D1-B93B-7D2E57F6BBD4}" dt="2025-08-20T14:22:12.544" v="7063" actId="478"/>
          <ac:picMkLst>
            <pc:docMk/>
            <pc:sldMk cId="1703414946" sldId="266"/>
            <ac:picMk id="8" creationId="{A8049E1C-FC6A-9FA0-7F4D-9632BF05BEC1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cxnChg chg="add mod">
          <ac:chgData name="martina castellucci" userId="4e2a8cf5de48ac53" providerId="LiveId" clId="{3378B397-9194-42D1-B93B-7D2E57F6BBD4}" dt="2025-08-20T14:59:47.018" v="7394" actId="1076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6:34.283" v="7631" actId="5793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0T15:12:24.231" v="7453" actId="120"/>
          <ac:spMkLst>
            <pc:docMk/>
            <pc:sldMk cId="2953303068" sldId="267"/>
            <ac:spMk id="2" creationId="{839E217B-5258-EEE8-A8E5-9BE84B839487}"/>
          </ac:spMkLst>
        </pc:spChg>
        <pc:spChg chg="add del mod">
          <ac:chgData name="martina castellucci" userId="4e2a8cf5de48ac53" providerId="LiveId" clId="{3378B397-9194-42D1-B93B-7D2E57F6BBD4}" dt="2025-08-20T15:07:27.819" v="7408"/>
          <ac:spMkLst>
            <pc:docMk/>
            <pc:sldMk cId="2953303068" sldId="267"/>
            <ac:spMk id="6" creationId="{86D556C8-F085-5FF6-4769-D7D4535F351C}"/>
          </ac:spMkLst>
        </pc:spChg>
        <pc:spChg chg="add">
          <ac:chgData name="martina castellucci" userId="4e2a8cf5de48ac53" providerId="LiveId" clId="{3378B397-9194-42D1-B93B-7D2E57F6BBD4}" dt="2025-08-20T15:07:22.631" v="7406"/>
          <ac:spMkLst>
            <pc:docMk/>
            <pc:sldMk cId="2953303068" sldId="267"/>
            <ac:spMk id="9" creationId="{F1EC5705-BF4C-495D-02B0-BC294EE1973B}"/>
          </ac:spMkLst>
        </pc:spChg>
        <pc:spChg chg="add mod">
          <ac:chgData name="martina castellucci" userId="4e2a8cf5de48ac53" providerId="LiveId" clId="{3378B397-9194-42D1-B93B-7D2E57F6BBD4}" dt="2025-08-20T15:13:04.260" v="7462" actId="1076"/>
          <ac:spMkLst>
            <pc:docMk/>
            <pc:sldMk cId="2953303068" sldId="267"/>
            <ac:spMk id="10" creationId="{06FA882A-8169-A397-B4AB-3228125B7529}"/>
          </ac:spMkLst>
        </pc:spChg>
        <pc:spChg chg="add mod">
          <ac:chgData name="martina castellucci" userId="4e2a8cf5de48ac53" providerId="LiveId" clId="{3378B397-9194-42D1-B93B-7D2E57F6BBD4}" dt="2025-08-20T15:13:13.194" v="7464" actId="14100"/>
          <ac:spMkLst>
            <pc:docMk/>
            <pc:sldMk cId="2953303068" sldId="267"/>
            <ac:spMk id="15" creationId="{2D3FD674-B466-EC4E-6FD2-93FBBED86C84}"/>
          </ac:spMkLst>
        </pc:spChg>
        <pc:picChg chg="add mod">
          <ac:chgData name="martina castellucci" userId="4e2a8cf5de48ac53" providerId="LiveId" clId="{3378B397-9194-42D1-B93B-7D2E57F6BBD4}" dt="2025-08-20T15:13:07.197" v="7463" actId="1076"/>
          <ac:picMkLst>
            <pc:docMk/>
            <pc:sldMk cId="2953303068" sldId="267"/>
            <ac:picMk id="8" creationId="{8C69704A-E62E-2E97-0ACE-3C74406B2087}"/>
          </ac:picMkLst>
        </pc:picChg>
        <pc:picChg chg="add del mod">
          <ac:chgData name="martina castellucci" userId="4e2a8cf5de48ac53" providerId="LiveId" clId="{3378B397-9194-42D1-B93B-7D2E57F6BBD4}" dt="2025-08-20T14:21:44.627" v="7056" actId="478"/>
          <ac:picMkLst>
            <pc:docMk/>
            <pc:sldMk cId="2953303068" sldId="267"/>
            <ac:picMk id="13" creationId="{E7E23CAA-3215-7B8B-9FB8-39C07F0F1C0C}"/>
          </ac:picMkLst>
        </pc:picChg>
        <pc:picChg chg="add mod">
          <ac:chgData name="martina castellucci" userId="4e2a8cf5de48ac53" providerId="LiveId" clId="{3378B397-9194-42D1-B93B-7D2E57F6BBD4}" dt="2025-08-20T15:12:50.059" v="7458" actId="1076"/>
          <ac:picMkLst>
            <pc:docMk/>
            <pc:sldMk cId="2953303068" sldId="267"/>
            <ac:picMk id="17" creationId="{EF8A9D6B-A12B-9546-A0F2-87CBA73BCED4}"/>
          </ac:picMkLst>
        </pc:picChg>
        <pc:cxnChg chg="add mod">
          <ac:chgData name="martina castellucci" userId="4e2a8cf5de48ac53" providerId="LiveId" clId="{3378B397-9194-42D1-B93B-7D2E57F6BBD4}" dt="2025-08-20T15:11:49.333" v="7445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7:21.699" v="7637" actId="5793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graphicFrameChg chg="add mod modGraphic">
          <ac:chgData name="martina castellucci" userId="4e2a8cf5de48ac53" providerId="LiveId" clId="{3378B397-9194-42D1-B93B-7D2E57F6BBD4}" dt="2025-08-13T07:42:25.871" v="3001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mod">
          <ac:chgData name="martina castellucci" userId="4e2a8cf5de48ac53" providerId="LiveId" clId="{3378B397-9194-42D1-B93B-7D2E57F6BBD4}" dt="2025-08-13T07:16:56.848" v="2738" actId="1076"/>
          <ac:picMkLst>
            <pc:docMk/>
            <pc:sldMk cId="4019548241" sldId="268"/>
            <ac:picMk id="12" creationId="{438FE7D8-53DD-3816-D9FF-48A24D326616}"/>
          </ac:picMkLst>
        </pc:picChg>
        <pc:picChg chg="add mod">
          <ac:chgData name="martina castellucci" userId="4e2a8cf5de48ac53" providerId="LiveId" clId="{3378B397-9194-42D1-B93B-7D2E57F6BBD4}" dt="2025-08-13T07:43:03.220" v="3006" actId="1076"/>
          <ac:picMkLst>
            <pc:docMk/>
            <pc:sldMk cId="4019548241" sldId="268"/>
            <ac:picMk id="17" creationId="{71726D98-B3E7-6CB7-5CF1-CB9048B1F418}"/>
          </ac:picMkLst>
        </pc:picChg>
        <pc:picChg chg="add mod">
          <ac:chgData name="martina castellucci" userId="4e2a8cf5de48ac53" providerId="LiveId" clId="{3378B397-9194-42D1-B93B-7D2E57F6BBD4}" dt="2025-08-13T07:43:16.937" v="3011" actId="1076"/>
          <ac:picMkLst>
            <pc:docMk/>
            <pc:sldMk cId="4019548241" sldId="268"/>
            <ac:picMk id="19" creationId="{22779F6B-1F52-2BFA-8276-BB3AB33CD1FE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20/08/2025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06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099614" y="124175"/>
            <a:ext cx="60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682118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BBB947-F335-CDB9-ABB7-49A7FBCC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-7265"/>
            <a:ext cx="1069619" cy="8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0D689-DD09-201F-C42B-650C81A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82" y="3815024"/>
            <a:ext cx="1339237" cy="1087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Ekanayaka, A. H. et al. (2025). Linking metabolic pathways to plastic-degrading fungi: a comprehensive review. J. Fungal </a:t>
            </a:r>
            <a:r>
              <a:rPr lang="en-US" sz="7200"/>
              <a:t>Biol.</a:t>
            </a:r>
          </a:p>
          <a:p>
            <a:r>
              <a:rPr lang="en-US" sz="7200"/>
              <a:t>Prasad</a:t>
            </a:r>
            <a:r>
              <a:rPr lang="en-US" sz="7200" dirty="0"/>
              <a:t>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 dirty="0"/>
              <a:t>: QUAST 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53980"/>
            <a:ext cx="2253375" cy="137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7" y="539479"/>
            <a:ext cx="1778976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943572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44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18" y="466037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391014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1879308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257306" y="1125123"/>
            <a:ext cx="6657492" cy="4912676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202" y="1178459"/>
            <a:ext cx="6535699" cy="4806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Background</a:t>
            </a:r>
            <a:endParaRPr lang="en-US" sz="2100" i="1" dirty="0"/>
          </a:p>
          <a:p>
            <a:r>
              <a:rPr lang="en-US" sz="1900" b="1" dirty="0"/>
              <a:t>PLA and PHA </a:t>
            </a:r>
            <a:r>
              <a:rPr lang="en-US" sz="1900" dirty="0"/>
              <a:t>are widely used bioplastics but degrade slowly under natural conditions.</a:t>
            </a:r>
          </a:p>
          <a:p>
            <a:r>
              <a:rPr lang="en-US" sz="1900" dirty="0"/>
              <a:t>Filamentous fungi produce </a:t>
            </a:r>
            <a:r>
              <a:rPr lang="en-US" sz="1900" b="1" dirty="0"/>
              <a:t>hydrolytic enzymes </a:t>
            </a:r>
            <a:r>
              <a:rPr lang="en-US" sz="1900" dirty="0"/>
              <a:t>(esterases, </a:t>
            </a:r>
            <a:r>
              <a:rPr lang="en-US" sz="1900" dirty="0" err="1"/>
              <a:t>cutinases</a:t>
            </a:r>
            <a:r>
              <a:rPr lang="en-US" sz="1900" dirty="0"/>
              <a:t>, lipases) capable of polymer breakdown.</a:t>
            </a:r>
          </a:p>
          <a:p>
            <a:r>
              <a:rPr lang="en-US" sz="1900" b="1" dirty="0"/>
              <a:t>PLA-enriched compost </a:t>
            </a:r>
            <a:r>
              <a:rPr lang="en-US" sz="1900" dirty="0"/>
              <a:t>acts as a hotspot for isolating potential plastic-degrading microbes.</a:t>
            </a:r>
          </a:p>
          <a:p>
            <a:r>
              <a:rPr lang="en-US" sz="1900" b="1" dirty="0"/>
              <a:t>Serial isolation and identification</a:t>
            </a:r>
            <a:r>
              <a:rPr lang="en-US" sz="1900" dirty="0"/>
              <a:t> of PLA/PHA-degrading fungi (20 isolates).</a:t>
            </a:r>
          </a:p>
          <a:p>
            <a:pPr marL="0" indent="0">
              <a:buNone/>
            </a:pPr>
            <a:r>
              <a:rPr lang="en-US" sz="2100" b="1" i="1" dirty="0"/>
              <a:t>Rationale</a:t>
            </a:r>
            <a:endParaRPr lang="en-US" sz="2100" i="1" dirty="0"/>
          </a:p>
          <a:p>
            <a:r>
              <a:rPr lang="en-US" sz="1900" dirty="0"/>
              <a:t>Identify </a:t>
            </a:r>
            <a:r>
              <a:rPr lang="en-US" sz="1900" b="1" dirty="0"/>
              <a:t>genes and enzymes </a:t>
            </a:r>
            <a:r>
              <a:rPr lang="en-US" sz="1900" dirty="0"/>
              <a:t>involved in PLA/PHA degradation.</a:t>
            </a:r>
          </a:p>
          <a:p>
            <a:r>
              <a:rPr lang="en-US" sz="1900" dirty="0"/>
              <a:t>Integrate </a:t>
            </a:r>
            <a:r>
              <a:rPr lang="en-US" sz="1900" b="1" dirty="0"/>
              <a:t>genomic and transcriptomic data </a:t>
            </a:r>
            <a:r>
              <a:rPr lang="en-US" sz="1900" dirty="0"/>
              <a:t>to support enzyme discovery.</a:t>
            </a:r>
          </a:p>
          <a:p>
            <a:r>
              <a:rPr lang="en-US" sz="1900" dirty="0"/>
              <a:t>Provide a </a:t>
            </a:r>
            <a:r>
              <a:rPr lang="en-US" sz="1900" b="1" dirty="0"/>
              <a:t>molecular basis for bioplastic waste valorization </a:t>
            </a:r>
            <a:r>
              <a:rPr lang="en-US" sz="1900" dirty="0"/>
              <a:t>and </a:t>
            </a:r>
            <a:r>
              <a:rPr lang="en-US" sz="1900" b="1" dirty="0"/>
              <a:t>circular bioeconomy </a:t>
            </a:r>
            <a:r>
              <a:rPr lang="en-US" sz="1900" dirty="0"/>
              <a:t>strategies.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018" y="-74906"/>
            <a:ext cx="5381061" cy="99912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6265302" y="1063865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054443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57" y="1054442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873" y="191331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599" y="1913315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515" y="3395082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353" y="3383280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8599" y="4467341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Content Placeholder 14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6B3D9D30-D81A-488F-A232-A45DD3DE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2001014" y="346509"/>
            <a:ext cx="3685206" cy="5709559"/>
          </a:xfrm>
          <a:prstGeom prst="rect">
            <a:avLst/>
          </a:prstGeom>
          <a:noFill/>
          <a:ln w="889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chemeClr val="accent1">
                <a:lumMod val="75000"/>
              </a:schemeClr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4DBBB0-EC07-9F35-E810-43341E739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885" y="444669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A57916E-EF72-2522-CAC0-45749038138B}"/>
              </a:ext>
            </a:extLst>
          </p:cNvPr>
          <p:cNvSpPr/>
          <p:nvPr/>
        </p:nvSpPr>
        <p:spPr>
          <a:xfrm>
            <a:off x="6900698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45F54A-95E7-BFF3-318D-23A2E6DDE365}"/>
              </a:ext>
            </a:extLst>
          </p:cNvPr>
          <p:cNvSpPr/>
          <p:nvPr/>
        </p:nvSpPr>
        <p:spPr>
          <a:xfrm>
            <a:off x="8277561" y="294046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7AB38D-61E8-BA9C-C6EF-8F4C4B62FF0E}"/>
              </a:ext>
            </a:extLst>
          </p:cNvPr>
          <p:cNvSpPr/>
          <p:nvPr/>
        </p:nvSpPr>
        <p:spPr>
          <a:xfrm>
            <a:off x="11040855" y="2913414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525DD6-7BFB-DBCE-D6F4-45873D9BD466}"/>
              </a:ext>
            </a:extLst>
          </p:cNvPr>
          <p:cNvSpPr/>
          <p:nvPr/>
        </p:nvSpPr>
        <p:spPr>
          <a:xfrm>
            <a:off x="9686243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A60E64-3FB3-233F-4A6B-2134ADEA7F1F}"/>
              </a:ext>
            </a:extLst>
          </p:cNvPr>
          <p:cNvSpPr/>
          <p:nvPr/>
        </p:nvSpPr>
        <p:spPr>
          <a:xfrm>
            <a:off x="6899529" y="4478505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8833E3-037A-C349-8C8E-C0A5BCAB88A5}"/>
              </a:ext>
            </a:extLst>
          </p:cNvPr>
          <p:cNvSpPr/>
          <p:nvPr/>
        </p:nvSpPr>
        <p:spPr>
          <a:xfrm>
            <a:off x="827756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CA6F09-A464-7A23-344E-19D6009E1FB2}"/>
              </a:ext>
            </a:extLst>
          </p:cNvPr>
          <p:cNvSpPr/>
          <p:nvPr/>
        </p:nvSpPr>
        <p:spPr>
          <a:xfrm>
            <a:off x="9686243" y="4484297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9BFEFA-6828-8233-0DCD-C373F272048E}"/>
              </a:ext>
            </a:extLst>
          </p:cNvPr>
          <p:cNvSpPr/>
          <p:nvPr/>
        </p:nvSpPr>
        <p:spPr>
          <a:xfrm>
            <a:off x="1102648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1E75-E598-5349-B31C-ACF8414D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8991F-2F78-7F4C-8CAE-383F040B4196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19CB52-6BE6-CF4B-976D-4051F34C68E9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C0B2BD0-1A4D-8148-BACF-619D22F28A64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5AB6B9-01E9-A4A9-79A8-7B1E4535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7149"/>
              </p:ext>
            </p:extLst>
          </p:nvPr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720A84-8881-39B2-116E-A62B98A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F047C02C-FB76-A867-F454-E2872D47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9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232B4-17BE-1800-F830-DEA27932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7" y="689988"/>
            <a:ext cx="1482070" cy="213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2" y="3207271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39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603950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6095999" y="1782706"/>
            <a:ext cx="5746008" cy="3610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09B7FD0-EFF5-9B9C-31AE-0F8CE667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00" y="5729943"/>
            <a:ext cx="2593428" cy="84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80" y="1603951"/>
            <a:ext cx="4225158" cy="380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6155996" y="1940755"/>
            <a:ext cx="57460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Hybrid sequencing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 high-quality fungal genome as basis for functional analyses.</a:t>
            </a:r>
            <a:endParaRPr lang="en-US" altLang="en-US" sz="1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Annotation with RNA-Seq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enable reliable enzyme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CAZymes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to polymer degradation.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Objectives and motivation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pathway reconstruction, comparative/phylogenomic analyses, and evolutionary patterns of adaptation.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000406" y="1402102"/>
            <a:ext cx="4763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6229360" y="1839624"/>
            <a:ext cx="5388886" cy="4035287"/>
          </a:xfrm>
          <a:prstGeom prst="roundRect">
            <a:avLst>
              <a:gd name="adj" fmla="val 6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1825" y="1931331"/>
            <a:ext cx="5283955" cy="416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Phylogenomics</a:t>
            </a:r>
            <a:r>
              <a:rPr lang="en-US" sz="1800" dirty="0"/>
              <a:t>: integration of closely related isolates, both bioplastic-degrading and non-degrading, to establish evolutionary relationships.</a:t>
            </a:r>
          </a:p>
          <a:p>
            <a:r>
              <a:rPr lang="en-US" sz="1800" b="1" dirty="0" err="1"/>
              <a:t>OrthoFinder</a:t>
            </a:r>
            <a:r>
              <a:rPr lang="en-US" sz="1800" dirty="0"/>
              <a:t>: comparative analysis of </a:t>
            </a:r>
            <a:r>
              <a:rPr lang="en-US" sz="1800" dirty="0" err="1"/>
              <a:t>orthogroups</a:t>
            </a:r>
            <a:r>
              <a:rPr lang="en-US" sz="1800" dirty="0"/>
              <a:t> to highlight genes common to degraders and missing from non-degraders.</a:t>
            </a:r>
          </a:p>
          <a:p>
            <a:r>
              <a:rPr lang="en-US" sz="1800" b="1" dirty="0"/>
              <a:t>Genome collinearity</a:t>
            </a:r>
            <a:r>
              <a:rPr lang="en-US" sz="1800" dirty="0"/>
              <a:t>: </a:t>
            </a:r>
            <a:r>
              <a:rPr lang="en-US" sz="1800" dirty="0" err="1"/>
              <a:t>MCScanX</a:t>
            </a:r>
            <a:r>
              <a:rPr lang="en-US" sz="1800" dirty="0"/>
              <a:t> / MAUVE used to assess synteny and detect structural rearrangements across related fungi.</a:t>
            </a:r>
          </a:p>
          <a:p>
            <a:r>
              <a:rPr lang="en-US" sz="1800" b="1" dirty="0"/>
              <a:t>Goal</a:t>
            </a:r>
            <a:r>
              <a:rPr lang="en-US" sz="1800" dirty="0"/>
              <a:t>: combine phylogenomic placement and comparative genomics to pinpoint candidate genes underlying bioplastic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007" y="244951"/>
            <a:ext cx="3541986" cy="585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5" y="68704"/>
            <a:ext cx="5455920" cy="132556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2053293" y="138441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7088015" y="1104041"/>
            <a:ext cx="4910967" cy="4958311"/>
          </a:xfrm>
          <a:prstGeom prst="roundRect">
            <a:avLst>
              <a:gd name="adj" fmla="val 1006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EF8A9D6B-A12B-9546-A0F2-87CBA73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0" y="5417584"/>
            <a:ext cx="1067311" cy="1243276"/>
          </a:xfrm>
          <a:prstGeom prst="rect">
            <a:avLst/>
          </a:prstGeom>
        </p:spPr>
      </p:pic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1" y="1834902"/>
            <a:ext cx="4489500" cy="318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0741" y="1182540"/>
            <a:ext cx="48182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RNA-Seq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12 libraries across 4 conditions (Control, PLA, PHA, Blank); plastic conditions sampled at 3 timepoints (12 h, 24 h, 36 h), Control as baseline.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Rationale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robust comparison of baseline vs plastic-induced responses, capturing transcriptional dynamics over time.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DEG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significant changes (FDR ≤ 0.05, |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log₂FC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| ≥ 2) identified PLA- and PHA-specific genes plus a shared subset.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result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many PLA-induced DEGs encode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cutinases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esterases, and lipases, overlapping with phylogenomic candidates linked to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FE7D8-53DD-3816-D9FF-48A24D32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81954"/>
            <a:ext cx="1213186" cy="117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41680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1726D98-B3E7-6CB7-5CF1-CB9048B1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87" y="2719733"/>
            <a:ext cx="1094488" cy="93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yellow circle with arrows pointing to a triangle&#10;&#10;AI-generated content may be incorrect.">
            <a:extLst>
              <a:ext uri="{FF2B5EF4-FFF2-40B4-BE49-F238E27FC236}">
                <a16:creationId xmlns:a16="http://schemas.microsoft.com/office/drawing/2014/main" id="{22779F6B-1F52-2BFA-8276-BB3AB33CD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35" y="2719733"/>
            <a:ext cx="1094488" cy="9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</TotalTime>
  <Words>2025</Words>
  <Application>Microsoft Office PowerPoint</Application>
  <PresentationFormat>Widescreen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             Hybrid Genome   Sequencing Strategy</vt:lpstr>
      <vt:lpstr>Collection and Identification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2025-08-20T19:32:27Z</dcterms:modified>
</cp:coreProperties>
</file>